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71" autoAdjust="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7C31-9274-4583-90CF-7DC9517C4AF3}" type="datetimeFigureOut">
              <a:rPr lang="hu-HU" smtClean="0"/>
              <a:t>2011.09.12.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D184E3-0ADC-4516-9CDD-8AB823EFE1BE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95820"/>
          </a:xfrm>
        </p:spPr>
        <p:txBody>
          <a:bodyPr>
            <a:noAutofit/>
          </a:bodyPr>
          <a:lstStyle/>
          <a:p>
            <a:r>
              <a:rPr lang="hu-HU" sz="3600" dirty="0" smtClean="0"/>
              <a:t>MES VACANCES D’ÉTÉ</a:t>
            </a:r>
            <a:endParaRPr lang="hu-HU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323528" y="3861048"/>
            <a:ext cx="2209800" cy="384191"/>
          </a:xfrm>
        </p:spPr>
        <p:txBody>
          <a:bodyPr>
            <a:noAutofit/>
          </a:bodyPr>
          <a:lstStyle/>
          <a:p>
            <a:r>
              <a:rPr lang="hu-HU" sz="3200" dirty="0" smtClean="0"/>
              <a:t>Judit </a:t>
            </a:r>
            <a:r>
              <a:rPr lang="hu-HU" sz="3200" dirty="0" err="1" smtClean="0"/>
              <a:t>Minda</a:t>
            </a:r>
            <a:endParaRPr lang="hu-HU" sz="3200" dirty="0" smtClean="0"/>
          </a:p>
          <a:p>
            <a:r>
              <a:rPr lang="hu-HU" sz="3200" dirty="0" smtClean="0"/>
              <a:t>12.a</a:t>
            </a:r>
            <a:endParaRPr lang="hu-HU" sz="3200" dirty="0"/>
          </a:p>
        </p:txBody>
      </p:sp>
      <p:pic>
        <p:nvPicPr>
          <p:cNvPr id="9" name="Kép hely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b="10755"/>
          <a:stretch>
            <a:fillRect/>
          </a:stretch>
        </p:blipFill>
        <p:spPr>
          <a:xfrm rot="420000">
            <a:off x="2988057" y="499140"/>
            <a:ext cx="5424180" cy="5572125"/>
          </a:xfrm>
        </p:spPr>
      </p:pic>
    </p:spTree>
    <p:extLst>
      <p:ext uri="{BB962C8B-B14F-4D97-AF65-F5344CB8AC3E}">
        <p14:creationId xmlns:p14="http://schemas.microsoft.com/office/powerpoint/2010/main" val="28357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mesure</a:t>
            </a:r>
            <a:r>
              <a:rPr lang="hu-HU" dirty="0" smtClean="0"/>
              <a:t> le </a:t>
            </a:r>
            <a:r>
              <a:rPr lang="hu-HU" dirty="0" err="1" smtClean="0"/>
              <a:t>bonheur</a:t>
            </a:r>
            <a:r>
              <a:rPr lang="hu-HU" dirty="0" smtClean="0"/>
              <a:t> d’</a:t>
            </a:r>
            <a:r>
              <a:rPr lang="hu-HU" dirty="0" err="1" smtClean="0"/>
              <a:t>un</a:t>
            </a:r>
            <a:r>
              <a:rPr lang="hu-HU" dirty="0" smtClean="0"/>
              <a:t> </a:t>
            </a:r>
            <a:r>
              <a:rPr lang="hu-HU" dirty="0" err="1" smtClean="0"/>
              <a:t>couple</a:t>
            </a:r>
            <a:r>
              <a:rPr lang="hu-HU" dirty="0" smtClean="0"/>
              <a:t> </a:t>
            </a:r>
            <a:r>
              <a:rPr lang="fr-FR" dirty="0" smtClean="0"/>
              <a:t>à</a:t>
            </a:r>
            <a:r>
              <a:rPr lang="hu-HU" dirty="0"/>
              <a:t> </a:t>
            </a:r>
            <a:r>
              <a:rPr lang="hu-HU" dirty="0" err="1" smtClean="0"/>
              <a:t>leurs</a:t>
            </a:r>
            <a:r>
              <a:rPr lang="hu-HU" dirty="0" smtClean="0"/>
              <a:t> </a:t>
            </a:r>
            <a:r>
              <a:rPr lang="hu-HU" dirty="0" err="1" smtClean="0"/>
              <a:t>photos</a:t>
            </a:r>
            <a:r>
              <a:rPr lang="hu-HU" dirty="0" smtClean="0"/>
              <a:t>, et les </a:t>
            </a:r>
            <a:r>
              <a:rPr lang="hu-HU" dirty="0" err="1" smtClean="0"/>
              <a:t>photos</a:t>
            </a:r>
            <a:r>
              <a:rPr lang="hu-HU" dirty="0" smtClean="0"/>
              <a:t> se </a:t>
            </a:r>
            <a:r>
              <a:rPr lang="hu-HU" dirty="0" err="1" smtClean="0"/>
              <a:t>prennent</a:t>
            </a:r>
            <a:r>
              <a:rPr lang="hu-HU" dirty="0" smtClean="0"/>
              <a:t> </a:t>
            </a:r>
            <a:r>
              <a:rPr lang="hu-HU" dirty="0" err="1" smtClean="0"/>
              <a:t>pendant</a:t>
            </a:r>
            <a:r>
              <a:rPr lang="hu-HU" dirty="0" smtClean="0"/>
              <a:t> les </a:t>
            </a:r>
            <a:r>
              <a:rPr lang="hu-HU" dirty="0" err="1" smtClean="0"/>
              <a:t>vacances</a:t>
            </a:r>
            <a:r>
              <a:rPr lang="hu-HU" dirty="0" smtClean="0"/>
              <a:t>; </a:t>
            </a:r>
            <a:r>
              <a:rPr lang="hu-HU" dirty="0" err="1" smtClean="0"/>
              <a:t>sans</a:t>
            </a:r>
            <a:r>
              <a:rPr lang="hu-HU" dirty="0" smtClean="0"/>
              <a:t> </a:t>
            </a:r>
            <a:r>
              <a:rPr lang="hu-HU" dirty="0" err="1" smtClean="0"/>
              <a:t>les</a:t>
            </a:r>
            <a:r>
              <a:rPr lang="hu-HU" dirty="0" smtClean="0"/>
              <a:t> </a:t>
            </a:r>
            <a:r>
              <a:rPr lang="hu-HU" dirty="0" err="1" smtClean="0"/>
              <a:t>photos</a:t>
            </a:r>
            <a:r>
              <a:rPr lang="hu-HU" dirty="0" smtClean="0"/>
              <a:t> de </a:t>
            </a:r>
            <a:r>
              <a:rPr lang="hu-HU" dirty="0" err="1" smtClean="0"/>
              <a:t>vacances</a:t>
            </a:r>
            <a:r>
              <a:rPr lang="hu-HU" dirty="0" smtClean="0"/>
              <a:t>, </a:t>
            </a:r>
            <a:r>
              <a:rPr lang="hu-HU" dirty="0" err="1" smtClean="0"/>
              <a:t>on</a:t>
            </a:r>
            <a:r>
              <a:rPr lang="hu-HU" dirty="0" smtClean="0"/>
              <a:t> ne </a:t>
            </a:r>
            <a:r>
              <a:rPr lang="hu-HU" dirty="0" err="1" smtClean="0"/>
              <a:t>pourrait</a:t>
            </a:r>
            <a:r>
              <a:rPr lang="hu-HU" dirty="0" smtClean="0"/>
              <a:t> </a:t>
            </a:r>
            <a:r>
              <a:rPr lang="hu-HU" dirty="0" err="1" smtClean="0"/>
              <a:t>jamais</a:t>
            </a:r>
            <a:r>
              <a:rPr lang="hu-HU" dirty="0" smtClean="0"/>
              <a:t> </a:t>
            </a:r>
            <a:r>
              <a:rPr lang="hu-HU" dirty="0" err="1" smtClean="0"/>
              <a:t>prouver</a:t>
            </a:r>
            <a:r>
              <a:rPr lang="hu-HU" dirty="0" smtClean="0"/>
              <a:t> </a:t>
            </a:r>
            <a:r>
              <a:rPr lang="hu-HU" dirty="0" err="1" smtClean="0"/>
              <a:t>qu</a:t>
            </a:r>
            <a:r>
              <a:rPr lang="hu-HU" dirty="0" smtClean="0"/>
              <a:t>’</a:t>
            </a:r>
            <a:r>
              <a:rPr lang="hu-HU" dirty="0" err="1" smtClean="0"/>
              <a:t>on</a:t>
            </a:r>
            <a:r>
              <a:rPr lang="hu-HU" dirty="0" smtClean="0"/>
              <a:t> a été </a:t>
            </a:r>
            <a:r>
              <a:rPr lang="hu-HU" dirty="0" err="1" smtClean="0"/>
              <a:t>heureux</a:t>
            </a:r>
            <a:r>
              <a:rPr lang="hu-HU" dirty="0" smtClean="0"/>
              <a:t>.”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dirty="0" smtClean="0"/>
              <a:t>/David </a:t>
            </a:r>
            <a:r>
              <a:rPr lang="hu-HU" dirty="0" err="1" smtClean="0"/>
              <a:t>Foenkinos</a:t>
            </a:r>
            <a:r>
              <a:rPr lang="hu-HU" dirty="0" smtClean="0"/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err="1" smtClean="0"/>
              <a:t>Bibione</a:t>
            </a:r>
            <a:endParaRPr lang="hu-HU" sz="44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r="27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4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Bibione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5631"/>
            <a:ext cx="4038600" cy="4224375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un </a:t>
            </a:r>
            <a:r>
              <a:rPr lang="hu-HU" dirty="0" err="1" smtClean="0"/>
              <a:t>lieu</a:t>
            </a:r>
            <a:r>
              <a:rPr lang="hu-HU" dirty="0" smtClean="0"/>
              <a:t> de </a:t>
            </a:r>
            <a:r>
              <a:rPr lang="hu-HU" dirty="0" err="1" smtClean="0"/>
              <a:t>vacances</a:t>
            </a:r>
            <a:r>
              <a:rPr lang="hu-HU" dirty="0" smtClean="0"/>
              <a:t> </a:t>
            </a:r>
            <a:r>
              <a:rPr lang="hu-HU" dirty="0" err="1" smtClean="0"/>
              <a:t>populaire</a:t>
            </a:r>
            <a:endParaRPr lang="hu-HU" dirty="0" smtClean="0"/>
          </a:p>
          <a:p>
            <a:r>
              <a:rPr lang="hu-HU" dirty="0" smtClean="0"/>
              <a:t>s</a:t>
            </a:r>
            <a:r>
              <a:rPr lang="fr-FR" smtClean="0"/>
              <a:t>itué</a:t>
            </a:r>
            <a:r>
              <a:rPr lang="hu-HU" smtClean="0"/>
              <a:t> </a:t>
            </a:r>
            <a:r>
              <a:rPr lang="hu-HU" dirty="0" err="1" smtClean="0"/>
              <a:t>dans</a:t>
            </a:r>
            <a:r>
              <a:rPr lang="hu-HU" dirty="0" smtClean="0"/>
              <a:t> </a:t>
            </a:r>
            <a:r>
              <a:rPr lang="hu-HU" dirty="0" smtClean="0"/>
              <a:t>l</a:t>
            </a:r>
            <a:r>
              <a:rPr lang="fr-FR" dirty="0" smtClean="0"/>
              <a:t>e département de </a:t>
            </a:r>
            <a:r>
              <a:rPr lang="hu-HU" dirty="0" err="1" smtClean="0"/>
              <a:t>Venise</a:t>
            </a:r>
            <a:r>
              <a:rPr lang="hu-HU" dirty="0" smtClean="0"/>
              <a:t>, </a:t>
            </a:r>
            <a:r>
              <a:rPr lang="fr-FR" dirty="0" smtClean="0"/>
              <a:t>au bord </a:t>
            </a:r>
            <a:r>
              <a:rPr lang="hu-HU" dirty="0" smtClean="0"/>
              <a:t>de </a:t>
            </a:r>
            <a:r>
              <a:rPr lang="hu-HU" dirty="0" smtClean="0"/>
              <a:t>la mer </a:t>
            </a:r>
            <a:r>
              <a:rPr lang="hu-HU" dirty="0" err="1" smtClean="0"/>
              <a:t>Adriatique</a:t>
            </a:r>
            <a:endParaRPr lang="hu-HU" dirty="0" smtClean="0"/>
          </a:p>
          <a:p>
            <a:r>
              <a:rPr lang="hu-HU" dirty="0" smtClean="0"/>
              <a:t>fond</a:t>
            </a:r>
            <a:r>
              <a:rPr lang="fr-FR" dirty="0" smtClean="0"/>
              <a:t>é</a:t>
            </a:r>
            <a:r>
              <a:rPr lang="hu-HU" dirty="0" smtClean="0"/>
              <a:t> </a:t>
            </a:r>
            <a:r>
              <a:rPr lang="hu-HU" dirty="0" smtClean="0"/>
              <a:t>en 1956 </a:t>
            </a:r>
            <a:br>
              <a:rPr lang="hu-HU" dirty="0" smtClean="0"/>
            </a:br>
            <a:r>
              <a:rPr lang="hu-HU" dirty="0" smtClean="0"/>
              <a:t>-&gt; </a:t>
            </a:r>
            <a:r>
              <a:rPr lang="hu-HU" dirty="0" err="1" smtClean="0"/>
              <a:t>deven</a:t>
            </a:r>
            <a:r>
              <a:rPr lang="fr-FR" dirty="0" smtClean="0"/>
              <a:t>u</a:t>
            </a:r>
            <a:r>
              <a:rPr lang="hu-HU" dirty="0" smtClean="0"/>
              <a:t> </a:t>
            </a:r>
            <a:r>
              <a:rPr lang="hu-HU" dirty="0" err="1" smtClean="0"/>
              <a:t>populaire</a:t>
            </a:r>
            <a:r>
              <a:rPr lang="hu-HU" dirty="0" smtClean="0"/>
              <a:t> en 1980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3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Bibione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4984"/>
            <a:ext cx="4038600" cy="2685669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d</a:t>
            </a:r>
            <a:r>
              <a:rPr lang="hu-HU" dirty="0" smtClean="0"/>
              <a:t>e nos </a:t>
            </a:r>
            <a:r>
              <a:rPr lang="hu-HU" dirty="0" err="1" smtClean="0"/>
              <a:t>jours</a:t>
            </a:r>
            <a:r>
              <a:rPr lang="hu-HU" dirty="0" smtClean="0"/>
              <a:t>: 11.000 </a:t>
            </a:r>
            <a:r>
              <a:rPr lang="hu-HU" dirty="0" err="1" smtClean="0"/>
              <a:t>habitants</a:t>
            </a:r>
            <a:endParaRPr lang="hu-HU" dirty="0" smtClean="0"/>
          </a:p>
          <a:p>
            <a:r>
              <a:rPr lang="hu-HU" dirty="0" err="1" smtClean="0"/>
              <a:t>beaucoup</a:t>
            </a:r>
            <a:r>
              <a:rPr lang="hu-HU" dirty="0" smtClean="0"/>
              <a:t> de </a:t>
            </a:r>
            <a:r>
              <a:rPr lang="hu-HU" dirty="0" err="1" smtClean="0"/>
              <a:t>touristes</a:t>
            </a:r>
            <a:r>
              <a:rPr lang="hu-HU" dirty="0" smtClean="0"/>
              <a:t>: 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Allemands</a:t>
            </a:r>
            <a:r>
              <a:rPr lang="hu-HU" dirty="0" smtClean="0"/>
              <a:t>, </a:t>
            </a:r>
            <a:r>
              <a:rPr lang="hu-HU" dirty="0" err="1" smtClean="0"/>
              <a:t>Autrichiens</a:t>
            </a:r>
            <a:r>
              <a:rPr lang="hu-HU" dirty="0" smtClean="0"/>
              <a:t>, </a:t>
            </a:r>
            <a:r>
              <a:rPr lang="hu-HU" dirty="0" err="1" smtClean="0"/>
              <a:t>Tchèques</a:t>
            </a:r>
            <a:r>
              <a:rPr lang="hu-HU" dirty="0" smtClean="0"/>
              <a:t>, </a:t>
            </a:r>
            <a:r>
              <a:rPr lang="hu-HU" dirty="0" err="1" smtClean="0"/>
              <a:t>Hongrois</a:t>
            </a:r>
            <a:endParaRPr lang="hu-HU" dirty="0" smtClean="0"/>
          </a:p>
          <a:p>
            <a:r>
              <a:rPr lang="hu-HU" dirty="0" err="1" smtClean="0"/>
              <a:t>visiter</a:t>
            </a:r>
            <a:r>
              <a:rPr lang="hu-HU" dirty="0" smtClean="0"/>
              <a:t> le </a:t>
            </a:r>
            <a:r>
              <a:rPr lang="hu-HU" dirty="0" err="1" smtClean="0"/>
              <a:t>phare</a:t>
            </a:r>
            <a:r>
              <a:rPr lang="hu-HU" dirty="0"/>
              <a:t> </a:t>
            </a:r>
            <a:r>
              <a:rPr lang="hu-HU" dirty="0" smtClean="0"/>
              <a:t>et le </a:t>
            </a:r>
            <a:r>
              <a:rPr lang="hu-HU" dirty="0" err="1" smtClean="0"/>
              <a:t>bain</a:t>
            </a:r>
            <a:r>
              <a:rPr lang="hu-HU" dirty="0" smtClean="0"/>
              <a:t> </a:t>
            </a:r>
            <a:r>
              <a:rPr lang="hu-HU" dirty="0" err="1" smtClean="0"/>
              <a:t>thermal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prendre</a:t>
            </a:r>
            <a:r>
              <a:rPr lang="hu-HU" dirty="0" smtClean="0"/>
              <a:t> un </a:t>
            </a:r>
            <a:r>
              <a:rPr lang="hu-HU" dirty="0" err="1" smtClean="0"/>
              <a:t>bain</a:t>
            </a:r>
            <a:r>
              <a:rPr lang="hu-HU" dirty="0" smtClean="0"/>
              <a:t> de </a:t>
            </a:r>
            <a:r>
              <a:rPr lang="hu-HU" dirty="0" err="1" smtClean="0"/>
              <a:t>soleil</a:t>
            </a:r>
            <a:r>
              <a:rPr lang="hu-HU" dirty="0" smtClean="0"/>
              <a:t> et se </a:t>
            </a:r>
            <a:r>
              <a:rPr lang="hu-HU" dirty="0" err="1" smtClean="0"/>
              <a:t>baigner</a:t>
            </a:r>
            <a:r>
              <a:rPr lang="hu-HU" dirty="0" smtClean="0"/>
              <a:t> </a:t>
            </a:r>
            <a:r>
              <a:rPr lang="fr-FR" dirty="0" smtClean="0"/>
              <a:t>à la plage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082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861" y="476672"/>
            <a:ext cx="8305800" cy="1143000"/>
          </a:xfrm>
        </p:spPr>
        <p:txBody>
          <a:bodyPr/>
          <a:lstStyle/>
          <a:p>
            <a:r>
              <a:rPr lang="hu-HU" dirty="0" err="1" smtClean="0"/>
              <a:t>Káptalanfüred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8" y="1592796"/>
            <a:ext cx="4176464" cy="284431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10043"/>
            <a:ext cx="3937525" cy="29531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2" y="4437112"/>
            <a:ext cx="4153456" cy="2420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39" y="4049689"/>
            <a:ext cx="394906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0733" y="476672"/>
            <a:ext cx="8305800" cy="1143000"/>
          </a:xfrm>
        </p:spPr>
        <p:txBody>
          <a:bodyPr/>
          <a:lstStyle/>
          <a:p>
            <a:r>
              <a:rPr lang="hu-HU" dirty="0" err="1" smtClean="0"/>
              <a:t>Káptalanfüred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556792"/>
            <a:ext cx="4390111" cy="26339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9" y="4067559"/>
            <a:ext cx="3397237" cy="24325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45" y="4083860"/>
            <a:ext cx="4754495" cy="2416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48" y="1240628"/>
            <a:ext cx="3760192" cy="2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 </a:t>
            </a:r>
            <a:r>
              <a:rPr lang="hu-HU" dirty="0" err="1" smtClean="0"/>
              <a:t>lac</a:t>
            </a:r>
            <a:r>
              <a:rPr lang="hu-HU" dirty="0" smtClean="0"/>
              <a:t> de Tata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80" y="3717032"/>
            <a:ext cx="3720877" cy="24996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40730"/>
            <a:ext cx="3203847" cy="21763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098"/>
            <a:ext cx="5940152" cy="42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9" y="1384555"/>
            <a:ext cx="7034921" cy="40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89</Words>
  <Application>Microsoft Office PowerPoint</Application>
  <PresentationFormat>Diavetítés a képernyőre (4:3 oldalarány)</PresentationFormat>
  <Paragraphs>20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Áramlás</vt:lpstr>
      <vt:lpstr>MES VACANCES D’ÉTÉ</vt:lpstr>
      <vt:lpstr>PowerPoint bemutató</vt:lpstr>
      <vt:lpstr>PowerPoint bemutató</vt:lpstr>
      <vt:lpstr>Bibione</vt:lpstr>
      <vt:lpstr>Bibione</vt:lpstr>
      <vt:lpstr>Káptalanfüred</vt:lpstr>
      <vt:lpstr>Káptalanfüred</vt:lpstr>
      <vt:lpstr>Le lac de Tata</vt:lpstr>
      <vt:lpstr>PowerPoint bemutató</vt:lpstr>
    </vt:vector>
  </TitlesOfParts>
  <Company>Boronkay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été</dc:title>
  <dc:creator>Minda Judit</dc:creator>
  <cp:lastModifiedBy>Gergelyi Katalin</cp:lastModifiedBy>
  <cp:revision>15</cp:revision>
  <dcterms:created xsi:type="dcterms:W3CDTF">2011-09-11T17:53:03Z</dcterms:created>
  <dcterms:modified xsi:type="dcterms:W3CDTF">2011-09-12T10:07:37Z</dcterms:modified>
</cp:coreProperties>
</file>